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3" autoAdjust="0"/>
    <p:restoredTop sz="86285" autoAdjust="0"/>
  </p:normalViewPr>
  <p:slideViewPr>
    <p:cSldViewPr snapToGrid="0" snapToObjects="1">
      <p:cViewPr>
        <p:scale>
          <a:sx n="125" d="100"/>
          <a:sy n="125" d="100"/>
        </p:scale>
        <p:origin x="1176" y="5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8/6/17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8/6/17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2" y="215642"/>
            <a:ext cx="1652494" cy="4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30087</TotalTime>
  <Words>690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Helvetica Neue</vt:lpstr>
      <vt:lpstr>Lucida Grande</vt:lpstr>
      <vt:lpstr>Noto Symbol</vt:lpstr>
      <vt:lpstr>Verdana</vt:lpstr>
      <vt:lpstr>Arial</vt:lpstr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Chris Phillipson</cp:lastModifiedBy>
  <cp:revision>273</cp:revision>
  <dcterms:created xsi:type="dcterms:W3CDTF">2015-10-05T21:15:00Z</dcterms:created>
  <dcterms:modified xsi:type="dcterms:W3CDTF">2017-08-06T23:58:57Z</dcterms:modified>
  <cp:category/>
</cp:coreProperties>
</file>